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F64"/>
    <a:srgbClr val="2C457C"/>
    <a:srgbClr val="1D2759"/>
    <a:srgbClr val="313877"/>
    <a:srgbClr val="130D43"/>
    <a:srgbClr val="243866"/>
    <a:srgbClr val="332F79"/>
    <a:srgbClr val="1E3A58"/>
    <a:srgbClr val="191A37"/>
    <a:srgbClr val="1B2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C1DC-870F-4F9B-BBCE-C3314F0F51FA}" type="datetimeFigureOut">
              <a:rPr lang="en-US" smtClean="0"/>
              <a:pPr/>
              <a:t>3/19/2019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5EE5-E1D5-4FF3-8882-DBB3C37EAA2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F5D-7B66-4F02-ABD8-F20B43299DD5}" type="datetimeFigureOut">
              <a:rPr lang="en-US" smtClean="0"/>
              <a:pPr/>
              <a:t>3/19/2019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2538-40E8-4A6F-860D-116C156232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F5D-7B66-4F02-ABD8-F20B43299DD5}" type="datetimeFigureOut">
              <a:rPr lang="en-US" smtClean="0"/>
              <a:pPr/>
              <a:t>3/19/2019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2538-40E8-4A6F-860D-116C156232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F5D-7B66-4F02-ABD8-F20B43299DD5}" type="datetimeFigureOut">
              <a:rPr lang="en-US" smtClean="0"/>
              <a:pPr/>
              <a:t>3/19/2019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2538-40E8-4A6F-860D-116C156232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F5D-7B66-4F02-ABD8-F20B43299DD5}" type="datetimeFigureOut">
              <a:rPr lang="en-US" smtClean="0"/>
              <a:pPr/>
              <a:t>3/19/2019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2538-40E8-4A6F-860D-116C156232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F5D-7B66-4F02-ABD8-F20B43299DD5}" type="datetimeFigureOut">
              <a:rPr lang="en-US" smtClean="0"/>
              <a:pPr/>
              <a:t>3/19/2019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2538-40E8-4A6F-860D-116C156232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F5D-7B66-4F02-ABD8-F20B43299DD5}" type="datetimeFigureOut">
              <a:rPr lang="en-US" smtClean="0"/>
              <a:pPr/>
              <a:t>3/19/2019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2538-40E8-4A6F-860D-116C156232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F5D-7B66-4F02-ABD8-F20B43299DD5}" type="datetimeFigureOut">
              <a:rPr lang="en-US" smtClean="0"/>
              <a:pPr/>
              <a:t>3/19/2019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2538-40E8-4A6F-860D-116C156232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F5D-7B66-4F02-ABD8-F20B43299DD5}" type="datetimeFigureOut">
              <a:rPr lang="en-US" smtClean="0"/>
              <a:pPr/>
              <a:t>3/19/2019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2538-40E8-4A6F-860D-116C156232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F5D-7B66-4F02-ABD8-F20B43299DD5}" type="datetimeFigureOut">
              <a:rPr lang="en-US" smtClean="0"/>
              <a:pPr/>
              <a:t>3/19/2019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2538-40E8-4A6F-860D-116C156232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F5D-7B66-4F02-ABD8-F20B43299DD5}" type="datetimeFigureOut">
              <a:rPr lang="en-US" smtClean="0"/>
              <a:pPr/>
              <a:t>3/19/2019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2538-40E8-4A6F-860D-116C156232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F5D-7B66-4F02-ABD8-F20B43299DD5}" type="datetimeFigureOut">
              <a:rPr lang="en-US" smtClean="0"/>
              <a:pPr/>
              <a:t>3/19/2019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2538-40E8-4A6F-860D-116C156232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EF5D-7B66-4F02-ABD8-F20B43299DD5}" type="datetimeFigureOut">
              <a:rPr lang="en-US" smtClean="0"/>
              <a:pPr/>
              <a:t>3/19/2019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F2538-40E8-4A6F-860D-116C1562321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lufcfunday@btinterne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2699792"/>
            <a:ext cx="6858000" cy="1157828"/>
          </a:xfrm>
          <a:prstGeom prst="rect">
            <a:avLst/>
          </a:prstGeom>
          <a:solidFill>
            <a:srgbClr val="1D2759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7389674"/>
            <a:ext cx="6858000" cy="1754326"/>
          </a:xfrm>
          <a:prstGeom prst="rect">
            <a:avLst/>
          </a:prstGeom>
          <a:solidFill>
            <a:srgbClr val="1D2759"/>
          </a:solidFill>
        </p:spPr>
        <p:txBody>
          <a:bodyPr wrap="square" rtlCol="0">
            <a:spAutoFit/>
          </a:bodyPr>
          <a:lstStyle/>
          <a:p>
            <a:pPr algn="ctr"/>
            <a:endParaRPr lang="en-GB" dirty="0" smtClean="0">
              <a:solidFill>
                <a:srgbClr val="FFFF00"/>
              </a:solidFill>
            </a:endParaRPr>
          </a:p>
          <a:p>
            <a:pPr algn="ctr"/>
            <a:endParaRPr lang="en-GB" dirty="0" smtClean="0">
              <a:solidFill>
                <a:srgbClr val="FFFF00"/>
              </a:solidFill>
            </a:endParaRPr>
          </a:p>
          <a:p>
            <a:pPr algn="ctr"/>
            <a:endParaRPr lang="en-GB" dirty="0" smtClean="0">
              <a:solidFill>
                <a:srgbClr val="FFFF00"/>
              </a:solidFill>
            </a:endParaRPr>
          </a:p>
          <a:p>
            <a:pPr algn="ctr"/>
            <a:endParaRPr lang="en-GB" dirty="0" smtClean="0">
              <a:solidFill>
                <a:srgbClr val="FFFF00"/>
              </a:solidFill>
            </a:endParaRPr>
          </a:p>
          <a:p>
            <a:pPr algn="ctr"/>
            <a:endParaRPr lang="en-GB" dirty="0" smtClean="0">
              <a:solidFill>
                <a:srgbClr val="FFFF00"/>
              </a:solidFill>
            </a:endParaRPr>
          </a:p>
          <a:p>
            <a:pPr algn="ctr"/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707904"/>
            <a:ext cx="6858000" cy="461665"/>
          </a:xfrm>
          <a:prstGeom prst="rect">
            <a:avLst/>
          </a:prstGeom>
          <a:solidFill>
            <a:srgbClr val="1D275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 February Holidays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43408" y="0"/>
            <a:ext cx="7461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313877"/>
                </a:solidFill>
                <a:latin typeface="+mj-lt"/>
              </a:rPr>
              <a:t>Marching on with our Community</a:t>
            </a:r>
            <a:endParaRPr lang="en-GB" sz="5400" b="1" dirty="0">
              <a:solidFill>
                <a:srgbClr val="313877"/>
              </a:solidFill>
              <a:latin typeface="+mj-lt"/>
            </a:endParaRPr>
          </a:p>
        </p:txBody>
      </p:sp>
      <p:pic>
        <p:nvPicPr>
          <p:cNvPr id="8" name="Picture 7" descr="LOGO.jpg"/>
          <p:cNvPicPr>
            <a:picLocks noChangeAspect="1"/>
          </p:cNvPicPr>
          <p:nvPr/>
        </p:nvPicPr>
        <p:blipFill>
          <a:blip r:embed="rId2" cstate="print"/>
          <a:srcRect l="16487" t="8680" r="15408" b="9311"/>
          <a:stretch>
            <a:fillRect/>
          </a:stretch>
        </p:blipFill>
        <p:spPr>
          <a:xfrm>
            <a:off x="5373216" y="827584"/>
            <a:ext cx="1243994" cy="172083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139952"/>
            <a:ext cx="3429000" cy="3816424"/>
          </a:xfrm>
          <a:prstGeom prst="rect">
            <a:avLst/>
          </a:prstGeom>
          <a:solidFill>
            <a:srgbClr val="1D2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356992" y="4139952"/>
            <a:ext cx="3501008" cy="3816424"/>
          </a:xfrm>
          <a:prstGeom prst="rect">
            <a:avLst/>
          </a:prstGeom>
          <a:solidFill>
            <a:srgbClr val="1D2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soccer_schools_banner.jpg"/>
          <p:cNvPicPr>
            <a:picLocks noChangeAspect="1"/>
          </p:cNvPicPr>
          <p:nvPr/>
        </p:nvPicPr>
        <p:blipFill>
          <a:blip r:embed="rId3" cstate="print"/>
          <a:srcRect l="17450"/>
          <a:stretch>
            <a:fillRect/>
          </a:stretch>
        </p:blipFill>
        <p:spPr>
          <a:xfrm>
            <a:off x="620688" y="3347864"/>
            <a:ext cx="5661248" cy="30718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76672" y="6732240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6672" y="6732240"/>
            <a:ext cx="5976664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VENUE</a:t>
            </a:r>
            <a:r>
              <a:rPr lang="en-GB" dirty="0" smtClean="0"/>
              <a:t>:  	MONK FRYSTON UNITED JUNIOR FOOTBALL CLUB</a:t>
            </a:r>
          </a:p>
          <a:p>
            <a:r>
              <a:rPr lang="en-GB" dirty="0"/>
              <a:t>	</a:t>
            </a:r>
            <a:r>
              <a:rPr lang="en-GB" dirty="0" smtClean="0"/>
              <a:t>STOCKING LANE, HILLAM, LS25 5HP</a:t>
            </a:r>
            <a:endParaRPr lang="en-GB" dirty="0" smtClean="0"/>
          </a:p>
          <a:p>
            <a:r>
              <a:rPr lang="en-GB" dirty="0" smtClean="0"/>
              <a:t>DATE: 	TUES 16</a:t>
            </a:r>
            <a:r>
              <a:rPr lang="en-GB" baseline="30000" dirty="0" smtClean="0"/>
              <a:t>th</a:t>
            </a:r>
            <a:r>
              <a:rPr lang="en-GB" dirty="0" smtClean="0"/>
              <a:t> April 2019 to </a:t>
            </a:r>
            <a:r>
              <a:rPr lang="en-GB" dirty="0" smtClean="0"/>
              <a:t>WED 17</a:t>
            </a:r>
            <a:r>
              <a:rPr lang="en-GB" baseline="30000" dirty="0" smtClean="0"/>
              <a:t>th</a:t>
            </a:r>
            <a:r>
              <a:rPr lang="en-GB" dirty="0" smtClean="0"/>
              <a:t> April 2019</a:t>
            </a:r>
          </a:p>
          <a:p>
            <a:r>
              <a:rPr lang="en-GB" dirty="0"/>
              <a:t>	</a:t>
            </a:r>
            <a:r>
              <a:rPr lang="en-GB" dirty="0" smtClean="0"/>
              <a:t>Pick </a:t>
            </a:r>
            <a:r>
              <a:rPr lang="en-GB" dirty="0" smtClean="0"/>
              <a:t>either day (9am to 3pm) or both!</a:t>
            </a:r>
            <a:endParaRPr lang="en-GB" dirty="0" smtClean="0"/>
          </a:p>
          <a:p>
            <a:r>
              <a:rPr lang="en-GB" dirty="0" smtClean="0"/>
              <a:t>AGE: 	Open to </a:t>
            </a:r>
            <a:r>
              <a:rPr lang="en-GB" smtClean="0"/>
              <a:t>anyone aged 5 to 12 </a:t>
            </a:r>
            <a:endParaRPr lang="en-GB" dirty="0" smtClean="0"/>
          </a:p>
          <a:p>
            <a:r>
              <a:rPr lang="en-GB" dirty="0" smtClean="0"/>
              <a:t>PRICE:    	£20 for one day or special price of £35 for both!</a:t>
            </a:r>
            <a:endParaRPr lang="en-GB" dirty="0" smtClean="0"/>
          </a:p>
          <a:p>
            <a:r>
              <a:rPr lang="en-GB" dirty="0" smtClean="0"/>
              <a:t>CONTACT: </a:t>
            </a:r>
            <a:r>
              <a:rPr lang="en-GB" dirty="0" smtClean="0">
                <a:hlinkClick r:id="rId4"/>
              </a:rPr>
              <a:t>lufcfunday@btinternet.com</a:t>
            </a:r>
            <a:r>
              <a:rPr lang="en-GB" dirty="0" smtClean="0"/>
              <a:t>; </a:t>
            </a:r>
          </a:p>
          <a:p>
            <a:r>
              <a:rPr lang="en-GB" dirty="0"/>
              <a:t>	</a:t>
            </a:r>
            <a:r>
              <a:rPr lang="en-GB" dirty="0" smtClean="0"/>
              <a:t> </a:t>
            </a:r>
            <a:r>
              <a:rPr lang="en-GB" dirty="0" smtClean="0"/>
              <a:t>Martin Crick: 07738 633053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124744" y="2699792"/>
            <a:ext cx="48965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SKILLS FOOTBALL CAMP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8" name="Picture 17" descr="monk Fryst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827584"/>
            <a:ext cx="1800200" cy="1800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14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LEEDS UNITED FOUNDATION</dc:title>
  <dc:creator>Gary Waddington</dc:creator>
  <cp:lastModifiedBy>Administrator</cp:lastModifiedBy>
  <cp:revision>115</cp:revision>
  <dcterms:created xsi:type="dcterms:W3CDTF">2016-04-06T09:25:11Z</dcterms:created>
  <dcterms:modified xsi:type="dcterms:W3CDTF">2019-03-19T22:28:54Z</dcterms:modified>
</cp:coreProperties>
</file>